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2" r:id="rId3"/>
    <p:sldId id="33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mesh Kumar Sahu [MAHE-MIT]" initials="UKS[" lastIdx="1" clrIdx="0">
    <p:extLst>
      <p:ext uri="{19B8F6BF-5375-455C-9EA6-DF929625EA0E}">
        <p15:presenceInfo xmlns:p15="http://schemas.microsoft.com/office/powerpoint/2012/main" userId="S-1-5-21-953006145-706300500-972714287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3165-73D6-4F92-BCA8-EF26E6BB3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19DAE9-EE99-44F6-9996-017D2C097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AD7B0-D060-4C93-8914-CDDFC0C02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6744-6284-4A16-9925-6D7F7F3BEBDD}" type="datetimeFigureOut">
              <a:rPr lang="en-IN" smtClean="0"/>
              <a:t>17-11-2022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B2FE7-EE1B-41D0-A100-88FA11B93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9CD8C-C7BE-417B-97B6-9AB83026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C892-044C-45CF-8075-BB7C80EAAD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7161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AA2A8-5528-4BEF-A4B6-A705595C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C2AD63-863E-4DAA-9564-5AF7DE70D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C234F-504A-46EE-985F-B9D6EE46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6744-6284-4A16-9925-6D7F7F3BEBDD}" type="datetimeFigureOut">
              <a:rPr lang="en-IN" smtClean="0"/>
              <a:t>17-11-2022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17464-AC98-4669-8140-59BBF40C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B0B8E-8900-45E5-BFC0-2424CBA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C892-044C-45CF-8075-BB7C80EAAD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93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782123-D767-4D5E-9321-A6811324B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B1CAC-ABCF-440D-B899-C56F997C1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8C7E4-46AC-4479-A0A9-61A8448B6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6744-6284-4A16-9925-6D7F7F3BEBDD}" type="datetimeFigureOut">
              <a:rPr lang="en-IN" smtClean="0"/>
              <a:t>17-11-2022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D4153-DDD9-4304-A9E7-BA85F5F9F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242B6-6859-4206-A977-671E7D1BB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C892-044C-45CF-8075-BB7C80EAAD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7989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 flipV="1">
            <a:off x="963766" y="0"/>
            <a:ext cx="11228234" cy="3581400"/>
            <a:chOff x="963766" y="0"/>
            <a:chExt cx="11228234" cy="3581400"/>
          </a:xfrm>
        </p:grpSpPr>
        <p:sp>
          <p:nvSpPr>
            <p:cNvPr id="20" name="Freeform 19"/>
            <p:cNvSpPr/>
            <p:nvPr userDrawn="1"/>
          </p:nvSpPr>
          <p:spPr bwMode="auto">
            <a:xfrm>
              <a:off x="963766" y="0"/>
              <a:ext cx="1168462" cy="1790700"/>
            </a:xfrm>
            <a:custGeom>
              <a:avLst/>
              <a:gdLst>
                <a:gd name="connsiteX0" fmla="*/ 0 w 1168462"/>
                <a:gd name="connsiteY0" fmla="*/ 0 h 1790700"/>
                <a:gd name="connsiteX1" fmla="*/ 151159 w 1168462"/>
                <a:gd name="connsiteY1" fmla="*/ 0 h 1790700"/>
                <a:gd name="connsiteX2" fmla="*/ 1168462 w 1168462"/>
                <a:gd name="connsiteY2" fmla="*/ 1790700 h 1790700"/>
                <a:gd name="connsiteX3" fmla="*/ 1017304 w 1168462"/>
                <a:gd name="connsiteY3" fmla="*/ 1790700 h 1790700"/>
                <a:gd name="connsiteX4" fmla="*/ 0 w 1168462"/>
                <a:gd name="connsiteY4" fmla="*/ 0 h 179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62" h="1790700">
                  <a:moveTo>
                    <a:pt x="0" y="0"/>
                  </a:moveTo>
                  <a:lnTo>
                    <a:pt x="151159" y="0"/>
                  </a:lnTo>
                  <a:lnTo>
                    <a:pt x="1168462" y="1790700"/>
                  </a:lnTo>
                  <a:lnTo>
                    <a:pt x="1017304" y="1790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0505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ts val="0"/>
                </a:spcBef>
                <a:spcAft>
                  <a:spcPts val="600"/>
                </a:spcAft>
              </a:pPr>
              <a:endParaRPr lang="en-US" dirty="0" err="1"/>
            </a:p>
          </p:txBody>
        </p:sp>
        <p:sp>
          <p:nvSpPr>
            <p:cNvPr id="21" name="Freeform 20"/>
            <p:cNvSpPr/>
            <p:nvPr userDrawn="1"/>
          </p:nvSpPr>
          <p:spPr bwMode="auto">
            <a:xfrm>
              <a:off x="2254218" y="0"/>
              <a:ext cx="7575582" cy="3581400"/>
            </a:xfrm>
            <a:custGeom>
              <a:avLst/>
              <a:gdLst>
                <a:gd name="connsiteX0" fmla="*/ 0 w 7575582"/>
                <a:gd name="connsiteY0" fmla="*/ 0 h 3581400"/>
                <a:gd name="connsiteX1" fmla="*/ 7575582 w 7575582"/>
                <a:gd name="connsiteY1" fmla="*/ 0 h 3581400"/>
                <a:gd name="connsiteX2" fmla="*/ 7575582 w 7575582"/>
                <a:gd name="connsiteY2" fmla="*/ 3581400 h 3581400"/>
                <a:gd name="connsiteX3" fmla="*/ 2034607 w 7575582"/>
                <a:gd name="connsiteY3" fmla="*/ 3581400 h 3581400"/>
                <a:gd name="connsiteX4" fmla="*/ 0 w 7575582"/>
                <a:gd name="connsiteY4" fmla="*/ 0 h 35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5582" h="3581400">
                  <a:moveTo>
                    <a:pt x="0" y="0"/>
                  </a:moveTo>
                  <a:lnTo>
                    <a:pt x="7575582" y="0"/>
                  </a:lnTo>
                  <a:lnTo>
                    <a:pt x="7575582" y="3581400"/>
                  </a:lnTo>
                  <a:lnTo>
                    <a:pt x="2034607" y="3581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0404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ts val="0"/>
                </a:spcBef>
                <a:spcAft>
                  <a:spcPts val="600"/>
                </a:spcAft>
              </a:pPr>
              <a:endParaRPr lang="en-US" dirty="0" err="1"/>
            </a:p>
          </p:txBody>
        </p:sp>
        <p:sp>
          <p:nvSpPr>
            <p:cNvPr id="22" name="Freeform 21"/>
            <p:cNvSpPr/>
            <p:nvPr userDrawn="1"/>
          </p:nvSpPr>
          <p:spPr bwMode="auto">
            <a:xfrm>
              <a:off x="1114925" y="0"/>
              <a:ext cx="3173900" cy="3581400"/>
            </a:xfrm>
            <a:custGeom>
              <a:avLst/>
              <a:gdLst>
                <a:gd name="connsiteX0" fmla="*/ 0 w 3173900"/>
                <a:gd name="connsiteY0" fmla="*/ 0 h 3581400"/>
                <a:gd name="connsiteX1" fmla="*/ 1139293 w 3173900"/>
                <a:gd name="connsiteY1" fmla="*/ 0 h 3581400"/>
                <a:gd name="connsiteX2" fmla="*/ 3173900 w 3173900"/>
                <a:gd name="connsiteY2" fmla="*/ 3581400 h 3581400"/>
                <a:gd name="connsiteX3" fmla="*/ 2034606 w 3173900"/>
                <a:gd name="connsiteY3" fmla="*/ 3581400 h 3581400"/>
                <a:gd name="connsiteX4" fmla="*/ 1298685 w 3173900"/>
                <a:gd name="connsiteY4" fmla="*/ 2286000 h 3581400"/>
                <a:gd name="connsiteX5" fmla="*/ 1017303 w 3173900"/>
                <a:gd name="connsiteY5" fmla="*/ 1790700 h 35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3900" h="3581400">
                  <a:moveTo>
                    <a:pt x="0" y="0"/>
                  </a:moveTo>
                  <a:lnTo>
                    <a:pt x="1139293" y="0"/>
                  </a:lnTo>
                  <a:lnTo>
                    <a:pt x="3173900" y="3581400"/>
                  </a:lnTo>
                  <a:lnTo>
                    <a:pt x="2034606" y="3581400"/>
                  </a:lnTo>
                  <a:lnTo>
                    <a:pt x="1298685" y="2286000"/>
                  </a:lnTo>
                  <a:lnTo>
                    <a:pt x="1017303" y="1790700"/>
                  </a:lnTo>
                  <a:close/>
                </a:path>
              </a:pathLst>
            </a:custGeom>
            <a:solidFill>
              <a:srgbClr val="400202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ts val="0"/>
                </a:spcBef>
                <a:spcAft>
                  <a:spcPts val="600"/>
                </a:spcAft>
              </a:pPr>
              <a:endParaRPr lang="en-US" dirty="0" err="1"/>
            </a:p>
          </p:txBody>
        </p:sp>
        <p:sp>
          <p:nvSpPr>
            <p:cNvPr id="3" name="Rectangle 2"/>
            <p:cNvSpPr/>
            <p:nvPr userDrawn="1"/>
          </p:nvSpPr>
          <p:spPr bwMode="auto">
            <a:xfrm>
              <a:off x="9601200" y="0"/>
              <a:ext cx="2590800" cy="3581400"/>
            </a:xfrm>
            <a:prstGeom prst="rect">
              <a:avLst/>
            </a:prstGeom>
            <a:solidFill>
              <a:srgbClr val="6B0404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ts val="0"/>
                </a:spcBef>
                <a:spcAft>
                  <a:spcPts val="600"/>
                </a:spcAft>
              </a:pPr>
              <a:endParaRPr lang="en-US" dirty="0" err="1"/>
            </a:p>
          </p:txBody>
        </p:sp>
      </p:grpSp>
      <p:pic>
        <p:nvPicPr>
          <p:cNvPr id="12" name="Picture 2" descr="Related imag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7" y="304800"/>
            <a:ext cx="1600200" cy="185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ideo_camera_horizontal_panning">
            <a:hlinkClick r:id="" action="ppaction://media"/>
            <a:extLst>
              <a:ext uri="{FF2B5EF4-FFF2-40B4-BE49-F238E27FC236}">
                <a16:creationId xmlns:a16="http://schemas.microsoft.com/office/drawing/2014/main" id="{4771B039-76F1-43FD-8DBD-1791E4B4ADD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8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0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4F868E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4F868E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4F868E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4F868E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4F868E"/>
              </a:buClr>
              <a:defRPr>
                <a:solidFill>
                  <a:schemeClr val="tx1"/>
                </a:solidFill>
              </a:defRPr>
            </a:lvl5pPr>
            <a:lvl6pPr marL="1850231" indent="-214313">
              <a:buFont typeface="Arial" pitchFamily="34" charset="0"/>
              <a:buChar char="•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6060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46166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864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3" y="1344172"/>
            <a:ext cx="5412319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022" y="1344172"/>
            <a:ext cx="5414433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6826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24" y="442706"/>
            <a:ext cx="10972800" cy="23083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027" y="1344168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027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344168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6816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304800"/>
            <a:ext cx="10973212" cy="307777"/>
          </a:xfrm>
        </p:spPr>
        <p:txBody>
          <a:bodyPr anchor="t"/>
          <a:lstStyle>
            <a:lvl1pPr>
              <a:defRPr sz="2000">
                <a:solidFill>
                  <a:srgbClr val="8D050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91080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758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1204271"/>
            <a:ext cx="4011084" cy="23083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8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574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6C97-FB79-430F-B7E3-D0339BF85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DEB87-111E-4CD2-962C-6720A169E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22B77-1186-4F02-9319-B38C037E8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6744-6284-4A16-9925-6D7F7F3BEBDD}" type="datetimeFigureOut">
              <a:rPr lang="en-IN" smtClean="0"/>
              <a:t>17-11-2022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09C11-189F-4AB0-9E28-0AF7BD963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D9535-E9C7-466B-A62C-FCC50728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C892-044C-45CF-8075-BB7C80EAAD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3841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136509"/>
            <a:ext cx="7315200" cy="23083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396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6580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7433" y="379414"/>
            <a:ext cx="230832" cy="5854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2" y="379414"/>
            <a:ext cx="8075084" cy="5854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5241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48307"/>
            <a:ext cx="10972800" cy="369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0F3F053-ACA9-4A80-83E4-9944A4330C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27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254F-041B-4853-A272-CD8EBA6BE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96D1A-85D5-49FE-80F9-CA84A9B8C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FE78F-2B65-478E-BA8B-B337373E2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6744-6284-4A16-9925-6D7F7F3BEBDD}" type="datetimeFigureOut">
              <a:rPr lang="en-IN" smtClean="0"/>
              <a:t>17-11-2022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1CAE8-81FD-42DA-8112-54212F5DC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3DADC-C4F9-45CA-A863-C3E31B9F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C892-044C-45CF-8075-BB7C80EAAD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7622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29256-0295-41A0-9768-F306E8D0C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DBFB9-B6F6-40FE-A7DC-0924FBF14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95A47-D8EC-4450-8898-2591056D3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CCD38-CE5C-435D-A361-06B2F20D0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6744-6284-4A16-9925-6D7F7F3BEBDD}" type="datetimeFigureOut">
              <a:rPr lang="en-IN" smtClean="0"/>
              <a:t>17-11-2022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917A1-3EED-4DBB-861B-67DD93062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691B1-DF83-4452-A811-E6BF3326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C892-044C-45CF-8075-BB7C80EAAD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579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21360-8120-46EC-8DAC-ED034DBB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8B752-6C36-4B9F-8785-250A16159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AB625-86B6-4A8F-8997-3402FFD64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0905B9-E354-4D52-AEA8-F08125776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259B72-5F8F-4E73-A918-8DA027D1D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55C4D-B8C9-48F5-A8B5-B7F041E5B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6744-6284-4A16-9925-6D7F7F3BEBDD}" type="datetimeFigureOut">
              <a:rPr lang="en-IN" smtClean="0"/>
              <a:t>17-11-2022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1519DE-B88C-4A8B-8A1C-9FF230900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E98DF8-DBBC-44AA-A17E-BDBA24210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C892-044C-45CF-8075-BB7C80EAAD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7039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BBC5-FE75-4CCB-9C52-DC9507C4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900F1-3F0B-44C0-9894-5C3A27329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6744-6284-4A16-9925-6D7F7F3BEBDD}" type="datetimeFigureOut">
              <a:rPr lang="en-IN" smtClean="0"/>
              <a:t>17-11-2022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F0CA5-E58C-4B89-95DD-52EC1E855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50139-C630-4E41-A06B-C25028558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C892-044C-45CF-8075-BB7C80EAAD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920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53978D-BA9E-487A-AE2E-22EF26114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6744-6284-4A16-9925-6D7F7F3BEBDD}" type="datetimeFigureOut">
              <a:rPr lang="en-IN" smtClean="0"/>
              <a:t>17-11-2022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741BF-656F-4105-9EBD-AD323E9CB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60026-2E39-478D-BB7C-BBC15A07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C892-044C-45CF-8075-BB7C80EAAD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1273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6FA-8E64-4497-AC31-69093D04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6F439-8E51-4633-ACD6-2CB9C22B3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122860-109B-4BC2-9AF6-4EE1F77F0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DF914-2A64-44D1-A9C8-410854BC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6744-6284-4A16-9925-6D7F7F3BEBDD}" type="datetimeFigureOut">
              <a:rPr lang="en-IN" smtClean="0"/>
              <a:t>17-11-2022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58B-A716-42B3-BADA-A056B09B5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83317-8982-41DF-BDFB-349B1CB2E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C892-044C-45CF-8075-BB7C80EAAD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95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FD51-5B71-4A8D-94C2-2557DCB0A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F59FBE-8AD5-48EC-8F50-C65CB88FA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8B71F-ED09-4E63-AEA2-42818C699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64488-C91F-41D4-A14D-044F6FA1B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6744-6284-4A16-9925-6D7F7F3BEBDD}" type="datetimeFigureOut">
              <a:rPr lang="en-IN" smtClean="0"/>
              <a:t>17-11-2022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067D2-216E-4CA0-8A92-381960FBB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0F1FB-B59A-4928-8765-87506B092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C892-044C-45CF-8075-BB7C80EAAD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082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01DF7-DF65-4BC8-AD91-A58A5387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DDE51-EF35-4FCF-B884-B9EC88D41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A6527-EADC-4C91-8519-2F3D31885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F6744-6284-4A16-9925-6D7F7F3BEBDD}" type="datetimeFigureOut">
              <a:rPr lang="en-IN" smtClean="0"/>
              <a:t>17-11-2022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0CCDD-1BA6-44E3-B60E-DE47339A2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1C313-65E0-419D-946C-D0D51A5DF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4C892-044C-45CF-8075-BB7C80EAAD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522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0" name="slidemaster_title"/>
          <p:cNvSpPr>
            <a:spLocks noGrp="1" noChangeArrowheads="1"/>
          </p:cNvSpPr>
          <p:nvPr>
            <p:ph type="title"/>
          </p:nvPr>
        </p:nvSpPr>
        <p:spPr bwMode="black">
          <a:xfrm>
            <a:off x="609602" y="394900"/>
            <a:ext cx="1097321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CA" dirty="0"/>
              <a:t>Heading Text </a:t>
            </a: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gray">
          <a:xfrm>
            <a:off x="573621" y="1274763"/>
            <a:ext cx="11034183" cy="4946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64870" tIns="32435" rIns="64870" bIns="32435"/>
          <a:lstStyle/>
          <a:p>
            <a:pPr marL="166688" indent="-166688" algn="l" eaLnBrk="0" hangingPunct="0">
              <a:buClr>
                <a:srgbClr val="688A92"/>
              </a:buClr>
              <a:buSzPct val="110000"/>
              <a:buFont typeface="Wingdings" pitchFamily="2" charset="2"/>
              <a:buChar char="§"/>
            </a:pPr>
            <a:endParaRPr lang="en-US" sz="1650"/>
          </a:p>
        </p:txBody>
      </p:sp>
      <p:sp>
        <p:nvSpPr>
          <p:cNvPr id="43045" name="slidemaster_content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09602" y="1353312"/>
            <a:ext cx="10966871" cy="481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/>
              <a:t>Level one bullet text is Arial 16</a:t>
            </a:r>
          </a:p>
          <a:p>
            <a:pPr lvl="1"/>
            <a:r>
              <a:rPr lang="en-CA" dirty="0"/>
              <a:t>Level two bullet text is Arial 14</a:t>
            </a:r>
          </a:p>
          <a:p>
            <a:pPr lvl="2"/>
            <a:r>
              <a:rPr lang="en-CA" dirty="0"/>
              <a:t>Level three bullet text is Arial 14</a:t>
            </a:r>
          </a:p>
          <a:p>
            <a:pPr lvl="3"/>
            <a:r>
              <a:rPr lang="en-CA" dirty="0"/>
              <a:t>Level four bullet is Arial 14</a:t>
            </a:r>
          </a:p>
          <a:p>
            <a:pPr lvl="4"/>
            <a:r>
              <a:rPr lang="en-CA" dirty="0"/>
              <a:t>Level five bullet is Arial 14</a:t>
            </a:r>
          </a:p>
          <a:p>
            <a:pPr lvl="5"/>
            <a:endParaRPr lang="en-CA" dirty="0"/>
          </a:p>
          <a:p>
            <a:pPr lvl="5"/>
            <a:endParaRPr lang="en-CA" dirty="0"/>
          </a:p>
          <a:p>
            <a:pPr lvl="5"/>
            <a:endParaRPr lang="en-CA" dirty="0"/>
          </a:p>
        </p:txBody>
      </p:sp>
      <p:sp>
        <p:nvSpPr>
          <p:cNvPr id="15" name="Parallelogram 14"/>
          <p:cNvSpPr/>
          <p:nvPr userDrawn="1"/>
        </p:nvSpPr>
        <p:spPr bwMode="auto">
          <a:xfrm flipH="1">
            <a:off x="2254770" y="6353721"/>
            <a:ext cx="336030" cy="504279"/>
          </a:xfrm>
          <a:prstGeom prst="parallelogram">
            <a:avLst>
              <a:gd name="adj" fmla="val 63750"/>
            </a:avLst>
          </a:prstGeom>
          <a:solidFill>
            <a:srgbClr val="6B0404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dirty="0" err="1"/>
          </a:p>
        </p:txBody>
      </p:sp>
      <p:sp>
        <p:nvSpPr>
          <p:cNvPr id="16" name="Parallelogram 15"/>
          <p:cNvSpPr/>
          <p:nvPr userDrawn="1"/>
        </p:nvSpPr>
        <p:spPr bwMode="auto">
          <a:xfrm flipH="1">
            <a:off x="2087468" y="6353721"/>
            <a:ext cx="336030" cy="504279"/>
          </a:xfrm>
          <a:prstGeom prst="parallelogram">
            <a:avLst>
              <a:gd name="adj" fmla="val 63750"/>
            </a:avLst>
          </a:prstGeom>
          <a:solidFill>
            <a:srgbClr val="6B0404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dirty="0" err="1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457451" y="6353722"/>
            <a:ext cx="9734550" cy="509620"/>
          </a:xfrm>
          <a:custGeom>
            <a:avLst/>
            <a:gdLst>
              <a:gd name="connsiteX0" fmla="*/ 0 w 11708426"/>
              <a:gd name="connsiteY0" fmla="*/ 0 h 352428"/>
              <a:gd name="connsiteX1" fmla="*/ 11708426 w 11708426"/>
              <a:gd name="connsiteY1" fmla="*/ 0 h 352428"/>
              <a:gd name="connsiteX2" fmla="*/ 11708426 w 11708426"/>
              <a:gd name="connsiteY2" fmla="*/ 352428 h 352428"/>
              <a:gd name="connsiteX3" fmla="*/ 0 w 11708426"/>
              <a:gd name="connsiteY3" fmla="*/ 352428 h 352428"/>
              <a:gd name="connsiteX4" fmla="*/ 0 w 11708426"/>
              <a:gd name="connsiteY4" fmla="*/ 0 h 352428"/>
              <a:gd name="connsiteX0" fmla="*/ 0 w 11708426"/>
              <a:gd name="connsiteY0" fmla="*/ 0 h 352428"/>
              <a:gd name="connsiteX1" fmla="*/ 11708426 w 11708426"/>
              <a:gd name="connsiteY1" fmla="*/ 0 h 352428"/>
              <a:gd name="connsiteX2" fmla="*/ 11708426 w 11708426"/>
              <a:gd name="connsiteY2" fmla="*/ 352428 h 352428"/>
              <a:gd name="connsiteX3" fmla="*/ 238125 w 11708426"/>
              <a:gd name="connsiteY3" fmla="*/ 347665 h 352428"/>
              <a:gd name="connsiteX4" fmla="*/ 0 w 11708426"/>
              <a:gd name="connsiteY4" fmla="*/ 0 h 352428"/>
              <a:gd name="connsiteX0" fmla="*/ 0 w 11708426"/>
              <a:gd name="connsiteY0" fmla="*/ 0 h 352428"/>
              <a:gd name="connsiteX1" fmla="*/ 11708426 w 11708426"/>
              <a:gd name="connsiteY1" fmla="*/ 0 h 352428"/>
              <a:gd name="connsiteX2" fmla="*/ 11708426 w 11708426"/>
              <a:gd name="connsiteY2" fmla="*/ 352428 h 352428"/>
              <a:gd name="connsiteX3" fmla="*/ 190500 w 11708426"/>
              <a:gd name="connsiteY3" fmla="*/ 342902 h 352428"/>
              <a:gd name="connsiteX4" fmla="*/ 0 w 11708426"/>
              <a:gd name="connsiteY4" fmla="*/ 0 h 352428"/>
              <a:gd name="connsiteX0" fmla="*/ 0 w 11675089"/>
              <a:gd name="connsiteY0" fmla="*/ 0 h 352428"/>
              <a:gd name="connsiteX1" fmla="*/ 11675089 w 11675089"/>
              <a:gd name="connsiteY1" fmla="*/ 0 h 352428"/>
              <a:gd name="connsiteX2" fmla="*/ 11675089 w 11675089"/>
              <a:gd name="connsiteY2" fmla="*/ 352428 h 352428"/>
              <a:gd name="connsiteX3" fmla="*/ 157163 w 11675089"/>
              <a:gd name="connsiteY3" fmla="*/ 342902 h 352428"/>
              <a:gd name="connsiteX4" fmla="*/ 0 w 11675089"/>
              <a:gd name="connsiteY4" fmla="*/ 0 h 352428"/>
              <a:gd name="connsiteX0" fmla="*/ 0 w 11675089"/>
              <a:gd name="connsiteY0" fmla="*/ 0 h 352428"/>
              <a:gd name="connsiteX1" fmla="*/ 11675089 w 11675089"/>
              <a:gd name="connsiteY1" fmla="*/ 0 h 352428"/>
              <a:gd name="connsiteX2" fmla="*/ 11675089 w 11675089"/>
              <a:gd name="connsiteY2" fmla="*/ 352428 h 352428"/>
              <a:gd name="connsiteX3" fmla="*/ 142876 w 11675089"/>
              <a:gd name="connsiteY3" fmla="*/ 352427 h 352428"/>
              <a:gd name="connsiteX4" fmla="*/ 0 w 11675089"/>
              <a:gd name="connsiteY4" fmla="*/ 0 h 352428"/>
              <a:gd name="connsiteX0" fmla="*/ 0 w 11675089"/>
              <a:gd name="connsiteY0" fmla="*/ 0 h 370900"/>
              <a:gd name="connsiteX1" fmla="*/ 11675089 w 11675089"/>
              <a:gd name="connsiteY1" fmla="*/ 0 h 370900"/>
              <a:gd name="connsiteX2" fmla="*/ 11675089 w 11675089"/>
              <a:gd name="connsiteY2" fmla="*/ 352428 h 370900"/>
              <a:gd name="connsiteX3" fmla="*/ 216137 w 11675089"/>
              <a:gd name="connsiteY3" fmla="*/ 370900 h 370900"/>
              <a:gd name="connsiteX4" fmla="*/ 0 w 11675089"/>
              <a:gd name="connsiteY4" fmla="*/ 0 h 370900"/>
              <a:gd name="connsiteX0" fmla="*/ 0 w 11675089"/>
              <a:gd name="connsiteY0" fmla="*/ 0 h 370900"/>
              <a:gd name="connsiteX1" fmla="*/ 11675089 w 11675089"/>
              <a:gd name="connsiteY1" fmla="*/ 0 h 370900"/>
              <a:gd name="connsiteX2" fmla="*/ 11675089 w 11675089"/>
              <a:gd name="connsiteY2" fmla="*/ 352428 h 370900"/>
              <a:gd name="connsiteX3" fmla="*/ 193289 w 11675089"/>
              <a:gd name="connsiteY3" fmla="*/ 370900 h 370900"/>
              <a:gd name="connsiteX4" fmla="*/ 0 w 11675089"/>
              <a:gd name="connsiteY4" fmla="*/ 0 h 370900"/>
              <a:gd name="connsiteX0" fmla="*/ 0 w 11675089"/>
              <a:gd name="connsiteY0" fmla="*/ 0 h 376241"/>
              <a:gd name="connsiteX1" fmla="*/ 11675089 w 11675089"/>
              <a:gd name="connsiteY1" fmla="*/ 0 h 376241"/>
              <a:gd name="connsiteX2" fmla="*/ 11675089 w 11675089"/>
              <a:gd name="connsiteY2" fmla="*/ 376241 h 376241"/>
              <a:gd name="connsiteX3" fmla="*/ 193289 w 11675089"/>
              <a:gd name="connsiteY3" fmla="*/ 370900 h 376241"/>
              <a:gd name="connsiteX4" fmla="*/ 0 w 11675089"/>
              <a:gd name="connsiteY4" fmla="*/ 0 h 37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089" h="376241">
                <a:moveTo>
                  <a:pt x="0" y="0"/>
                </a:moveTo>
                <a:lnTo>
                  <a:pt x="11675089" y="0"/>
                </a:lnTo>
                <a:lnTo>
                  <a:pt x="11675089" y="376241"/>
                </a:lnTo>
                <a:lnTo>
                  <a:pt x="193289" y="370900"/>
                </a:lnTo>
                <a:lnTo>
                  <a:pt x="0" y="0"/>
                </a:lnTo>
                <a:close/>
              </a:path>
            </a:pathLst>
          </a:custGeom>
          <a:solidFill>
            <a:srgbClr val="8D0505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dirty="0" err="1"/>
          </a:p>
        </p:txBody>
      </p:sp>
      <p:sp>
        <p:nvSpPr>
          <p:cNvPr id="17" name="slidemaster_pagenumber"/>
          <p:cNvSpPr txBox="1">
            <a:spLocks noChangeArrowheads="1"/>
          </p:cNvSpPr>
          <p:nvPr userDrawn="1"/>
        </p:nvSpPr>
        <p:spPr bwMode="auto">
          <a:xfrm>
            <a:off x="11520068" y="6655000"/>
            <a:ext cx="624548" cy="1538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000" dirty="0">
                <a:solidFill>
                  <a:schemeClr val="bg1"/>
                </a:solidFill>
              </a:rPr>
              <a:t>− </a:t>
            </a:r>
            <a:fld id="{B1D876E0-1F81-4D7B-A35F-3042955D22B2}" type="slidenum">
              <a:rPr lang="en-CA" sz="1000">
                <a:solidFill>
                  <a:schemeClr val="bg1"/>
                </a:solidFill>
              </a:rPr>
              <a:pPr algn="ctr">
                <a:spcBef>
                  <a:spcPct val="50000"/>
                </a:spcBef>
              </a:pPr>
              <a:t>‹#›</a:t>
            </a:fld>
            <a:r>
              <a:rPr lang="en-CA" sz="1000" dirty="0">
                <a:solidFill>
                  <a:schemeClr val="bg1"/>
                </a:solidFill>
              </a:rPr>
              <a:t> −</a:t>
            </a:r>
          </a:p>
        </p:txBody>
      </p:sp>
      <p:sp>
        <p:nvSpPr>
          <p:cNvPr id="18" name="slidemaster_copyright"/>
          <p:cNvSpPr>
            <a:spLocks noChangeArrowheads="1"/>
          </p:cNvSpPr>
          <p:nvPr userDrawn="1"/>
        </p:nvSpPr>
        <p:spPr bwMode="auto">
          <a:xfrm>
            <a:off x="2998314" y="6541566"/>
            <a:ext cx="2174875" cy="12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r>
              <a:rPr lang="en-US" sz="1000" baseline="0" dirty="0">
                <a:solidFill>
                  <a:schemeClr val="bg1"/>
                </a:solidFill>
              </a:rPr>
              <a:t>Manipal Institute of Technology, Manipal, India					</a:t>
            </a:r>
            <a:endParaRPr lang="en-US" sz="1000" i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0" y="6353721"/>
            <a:ext cx="1966298" cy="504279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226014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baseline="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</a:defRPr>
      </a:lvl9pPr>
    </p:titleStyle>
    <p:bodyStyle>
      <a:lvl1pPr marL="166688" indent="-16668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0000"/>
        <a:buFont typeface="Wingdings" pitchFamily="2" charset="2"/>
        <a:buChar char="§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489347" indent="-16668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0000"/>
        <a:buFont typeface="Arial" charset="0"/>
        <a:buChar char="–"/>
        <a:defRPr sz="1400">
          <a:solidFill>
            <a:schemeClr val="tx1"/>
          </a:solidFill>
          <a:latin typeface="+mn-lt"/>
        </a:defRPr>
      </a:lvl2pPr>
      <a:lvl3pPr marL="813197" indent="-16668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0000"/>
        <a:buFont typeface="Arial" charset="0"/>
        <a:buChar char="•"/>
        <a:defRPr sz="1400">
          <a:solidFill>
            <a:schemeClr val="tx1"/>
          </a:solidFill>
          <a:latin typeface="+mn-lt"/>
        </a:defRPr>
      </a:lvl3pPr>
      <a:lvl4pPr marL="1135856" indent="-16668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0000"/>
        <a:buFont typeface="Arial" charset="0"/>
        <a:buChar char="•"/>
        <a:defRPr sz="1400">
          <a:solidFill>
            <a:schemeClr val="tx1"/>
          </a:solidFill>
          <a:latin typeface="+mn-lt"/>
        </a:defRPr>
      </a:lvl4pPr>
      <a:lvl5pPr marL="1416844" indent="-12382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0000"/>
        <a:buFont typeface="Arial" charset="0"/>
        <a:buChar char="•"/>
        <a:defRPr sz="1400">
          <a:solidFill>
            <a:schemeClr val="tx1"/>
          </a:solidFill>
          <a:latin typeface="+mn-lt"/>
        </a:defRPr>
      </a:lvl5pPr>
      <a:lvl6pPr marL="1635919" indent="0" algn="l" rtl="0" eaLnBrk="1" fontAlgn="base" hangingPunct="1">
        <a:spcBef>
          <a:spcPct val="20000"/>
        </a:spcBef>
        <a:spcAft>
          <a:spcPct val="0"/>
        </a:spcAft>
        <a:buClr>
          <a:srgbClr val="688A92"/>
        </a:buClr>
        <a:buSzPct val="110000"/>
        <a:buFont typeface="Arial" pitchFamily="34" charset="0"/>
        <a:buNone/>
        <a:defRPr sz="1050">
          <a:solidFill>
            <a:schemeClr val="tx1"/>
          </a:solidFill>
          <a:latin typeface="+mn-lt"/>
        </a:defRPr>
      </a:lvl6pPr>
      <a:lvl7pPr marL="2102644" indent="-123825" algn="l" rtl="0" eaLnBrk="1" fontAlgn="base" hangingPunct="1">
        <a:spcBef>
          <a:spcPct val="20000"/>
        </a:spcBef>
        <a:spcAft>
          <a:spcPct val="0"/>
        </a:spcAft>
        <a:buClr>
          <a:srgbClr val="688A92"/>
        </a:buClr>
        <a:buSzPct val="110000"/>
        <a:buFont typeface="Arial" charset="0"/>
        <a:buChar char="•"/>
        <a:defRPr sz="1050">
          <a:solidFill>
            <a:schemeClr val="tx1"/>
          </a:solidFill>
          <a:latin typeface="+mn-lt"/>
        </a:defRPr>
      </a:lvl7pPr>
      <a:lvl8pPr marL="2445544" indent="-123825" algn="l" rtl="0" eaLnBrk="1" fontAlgn="base" hangingPunct="1">
        <a:spcBef>
          <a:spcPct val="20000"/>
        </a:spcBef>
        <a:spcAft>
          <a:spcPct val="0"/>
        </a:spcAft>
        <a:buClr>
          <a:srgbClr val="688A92"/>
        </a:buClr>
        <a:buSzPct val="110000"/>
        <a:buFont typeface="Arial" charset="0"/>
        <a:buChar char="•"/>
        <a:defRPr sz="1050">
          <a:solidFill>
            <a:schemeClr val="tx1"/>
          </a:solidFill>
          <a:latin typeface="+mn-lt"/>
        </a:defRPr>
      </a:lvl8pPr>
      <a:lvl9pPr marL="2788444" indent="-123825" algn="l" rtl="0" eaLnBrk="1" fontAlgn="base" hangingPunct="1">
        <a:spcBef>
          <a:spcPct val="20000"/>
        </a:spcBef>
        <a:spcAft>
          <a:spcPct val="0"/>
        </a:spcAft>
        <a:buClr>
          <a:srgbClr val="688A92"/>
        </a:buClr>
        <a:buSzPct val="110000"/>
        <a:buFont typeface="Arial" charset="0"/>
        <a:buChar char="•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666C22-413E-4890-8D78-D252DB07B817}"/>
              </a:ext>
            </a:extLst>
          </p:cNvPr>
          <p:cNvSpPr/>
          <p:nvPr/>
        </p:nvSpPr>
        <p:spPr>
          <a:xfrm>
            <a:off x="605900" y="1668539"/>
            <a:ext cx="11065565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N" sz="3200" dirty="0">
                <a:solidFill>
                  <a:srgbClr val="3333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(Paper ID-</a:t>
            </a:r>
            <a:r>
              <a:rPr lang="en-IN" sz="3200" dirty="0">
                <a:solidFill>
                  <a:srgbClr val="3333B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298</a:t>
            </a:r>
            <a:r>
              <a:rPr lang="en-IN" sz="3200" dirty="0">
                <a:solidFill>
                  <a:srgbClr val="3333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2800" b="1" dirty="0">
                <a:solidFill>
                  <a:srgbClr val="3333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Image-Based Visual </a:t>
            </a:r>
            <a:r>
              <a:rPr lang="en-US" sz="2800" b="1" dirty="0" err="1">
                <a:solidFill>
                  <a:srgbClr val="3333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Servoing</a:t>
            </a:r>
            <a:r>
              <a:rPr lang="en-US" sz="2800" b="1" dirty="0">
                <a:solidFill>
                  <a:srgbClr val="3333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2-DOF Serial Flexible Link</a:t>
            </a:r>
          </a:p>
          <a:p>
            <a:pPr algn="ctr"/>
            <a:r>
              <a:rPr lang="en-IN" sz="2800" b="1" dirty="0">
                <a:solidFill>
                  <a:srgbClr val="3333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Manipulator Using Image Moment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54272C-E2B9-4B9B-A6B6-595C60379CFA}"/>
              </a:ext>
            </a:extLst>
          </p:cNvPr>
          <p:cNvSpPr/>
          <p:nvPr/>
        </p:nvSpPr>
        <p:spPr>
          <a:xfrm>
            <a:off x="648586" y="2909370"/>
            <a:ext cx="1098019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I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Author(s)</a:t>
            </a:r>
          </a:p>
          <a:p>
            <a:pPr algn="ctr"/>
            <a:r>
              <a:rPr lang="en-I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Ankur Jaiswal, Arun Kumar </a:t>
            </a:r>
            <a:r>
              <a:rPr lang="en-IN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Shettigar</a:t>
            </a:r>
            <a:r>
              <a:rPr lang="en-I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 Abhimanyu K </a:t>
            </a:r>
            <a:r>
              <a:rPr lang="en-IN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</a:t>
            </a:r>
            <a:r>
              <a:rPr lang="en-I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Umesh Kumar Sahu</a:t>
            </a:r>
          </a:p>
          <a:p>
            <a:pPr algn="ctr"/>
            <a:endParaRPr lang="en-I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</a:t>
            </a:r>
          </a:p>
          <a:p>
            <a:pPr algn="ctr"/>
            <a:r>
              <a:rPr lang="en-IN" sz="2800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Umesh Kumar Sahu</a:t>
            </a:r>
          </a:p>
          <a:p>
            <a:pPr algn="ctr"/>
            <a:r>
              <a:rPr lang="en-IN" sz="20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Name of Department </a:t>
            </a:r>
          </a:p>
          <a:p>
            <a:pPr algn="ctr"/>
            <a:r>
              <a:rPr lang="en-IN" sz="24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Name of Affiliation</a:t>
            </a:r>
            <a:endParaRPr lang="en-IN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637E32-EAA8-4ED4-B38A-FEFB3E4F8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9"/>
            <a:ext cx="12192000" cy="113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0909-5570-4BE2-8775-33D6F4BAF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3AC2A-3A2A-42A7-AAE2-3BC8795A8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87911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ZS Report 1.0">
  <a:themeElements>
    <a:clrScheme name="Custom Design 1">
      <a:dk1>
        <a:srgbClr val="000000"/>
      </a:dk1>
      <a:lt1>
        <a:srgbClr val="FFFFFF"/>
      </a:lt1>
      <a:dk2>
        <a:srgbClr val="506772"/>
      </a:dk2>
      <a:lt2>
        <a:srgbClr val="A41128"/>
      </a:lt2>
      <a:accent1>
        <a:srgbClr val="00845E"/>
      </a:accent1>
      <a:accent2>
        <a:srgbClr val="FF7D00"/>
      </a:accent2>
      <a:accent3>
        <a:srgbClr val="FFFFFF"/>
      </a:accent3>
      <a:accent4>
        <a:srgbClr val="000000"/>
      </a:accent4>
      <a:accent5>
        <a:srgbClr val="AAC2B6"/>
      </a:accent5>
      <a:accent6>
        <a:srgbClr val="E77100"/>
      </a:accent6>
      <a:hlink>
        <a:srgbClr val="076AB5"/>
      </a:hlink>
      <a:folHlink>
        <a:srgbClr val="9D9E9C"/>
      </a:folHlink>
    </a:clrScheme>
    <a:fontScheme name="Custom 3">
      <a:majorFont>
        <a:latin typeface="Robo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spcBef>
            <a:spcPts val="0"/>
          </a:spcBef>
          <a:spcAft>
            <a:spcPts val="600"/>
          </a:spcAft>
          <a:defRPr dirty="0" err="1" smtClean="0"/>
        </a:defPPr>
      </a:lst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506772"/>
        </a:dk2>
        <a:lt2>
          <a:srgbClr val="A41128"/>
        </a:lt2>
        <a:accent1>
          <a:srgbClr val="00845E"/>
        </a:accent1>
        <a:accent2>
          <a:srgbClr val="FF7D00"/>
        </a:accent2>
        <a:accent3>
          <a:srgbClr val="FFFFFF"/>
        </a:accent3>
        <a:accent4>
          <a:srgbClr val="000000"/>
        </a:accent4>
        <a:accent5>
          <a:srgbClr val="AAC2B6"/>
        </a:accent5>
        <a:accent6>
          <a:srgbClr val="E77100"/>
        </a:accent6>
        <a:hlink>
          <a:srgbClr val="076AB5"/>
        </a:hlink>
        <a:folHlink>
          <a:srgbClr val="9D9E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47</Words>
  <Application>Microsoft Office PowerPoint</Application>
  <PresentationFormat>Widescreen</PresentationFormat>
  <Paragraphs>12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Calibri</vt:lpstr>
      <vt:lpstr>Calibri Light</vt:lpstr>
      <vt:lpstr>Lato</vt:lpstr>
      <vt:lpstr>Roboto Black</vt:lpstr>
      <vt:lpstr>Wingdings</vt:lpstr>
      <vt:lpstr>Office Theme</vt:lpstr>
      <vt:lpstr>ZS Report 1.0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Umesh Kumar Sahu [MAHE-MIT]</dc:creator>
  <cp:lastModifiedBy>Umesh Kumar Sahu [MAHE-MIT]</cp:lastModifiedBy>
  <cp:revision>15</cp:revision>
  <dcterms:created xsi:type="dcterms:W3CDTF">2022-03-02T11:03:09Z</dcterms:created>
  <dcterms:modified xsi:type="dcterms:W3CDTF">2022-11-17T07:41:33Z</dcterms:modified>
</cp:coreProperties>
</file>