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8404800"/>
  <p:notesSz cx="6858000" cy="9144000"/>
  <p:embeddedFontLst>
    <p:embeddedFont>
      <p:font typeface="Calibri (MS) Bold" panose="020B0604020202020204" charset="0"/>
      <p:regular r:id="rId4"/>
    </p:embeddedFont>
    <p:embeddedFont>
      <p:font typeface="Canva Sans Bold" panose="020B0604020202020204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B20BD7-02D7-4770-B0EC-8EADC8FAB1A5}" v="4" dt="2026-03-13T03:51:19.9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" d="100"/>
          <a:sy n="10" d="100"/>
        </p:scale>
        <p:origin x="1374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font" Target="fonts/font2.fntdata"/><Relationship Id="rId10" Type="http://schemas.microsoft.com/office/2016/11/relationships/changesInfo" Target="changesInfos/changesInfo1.xml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JITH  K - 243500201 - MIVMPL" userId="9fc83f9c-656d-4680-8057-e28388cea68d" providerId="ADAL" clId="{44362040-3117-47A3-A30E-585B5B6D9B5E}"/>
    <pc:docChg chg="undo redo custSel modSld">
      <pc:chgData name="VIJITH  K - 243500201 - MIVMPL" userId="9fc83f9c-656d-4680-8057-e28388cea68d" providerId="ADAL" clId="{44362040-3117-47A3-A30E-585B5B6D9B5E}" dt="2026-03-13T03:52:19.687" v="176" actId="14100"/>
      <pc:docMkLst>
        <pc:docMk/>
      </pc:docMkLst>
      <pc:sldChg chg="addSp delSp modSp mod">
        <pc:chgData name="VIJITH  K - 243500201 - MIVMPL" userId="9fc83f9c-656d-4680-8057-e28388cea68d" providerId="ADAL" clId="{44362040-3117-47A3-A30E-585B5B6D9B5E}" dt="2026-03-13T03:52:19.687" v="176" actId="14100"/>
        <pc:sldMkLst>
          <pc:docMk/>
          <pc:sldMk cId="0" sldId="256"/>
        </pc:sldMkLst>
        <pc:spChg chg="mod">
          <ac:chgData name="VIJITH  K - 243500201 - MIVMPL" userId="9fc83f9c-656d-4680-8057-e28388cea68d" providerId="ADAL" clId="{44362040-3117-47A3-A30E-585B5B6D9B5E}" dt="2026-03-13T03:51:23.985" v="171" actId="34135"/>
          <ac:spMkLst>
            <pc:docMk/>
            <pc:sldMk cId="0" sldId="256"/>
            <ac:spMk id="3" creationId="{00000000-0000-0000-0000-000000000000}"/>
          </ac:spMkLst>
        </pc:spChg>
        <pc:spChg chg="mod">
          <ac:chgData name="VIJITH  K - 243500201 - MIVMPL" userId="9fc83f9c-656d-4680-8057-e28388cea68d" providerId="ADAL" clId="{44362040-3117-47A3-A30E-585B5B6D9B5E}" dt="2026-03-13T03:51:23.985" v="171" actId="34135"/>
          <ac:spMkLst>
            <pc:docMk/>
            <pc:sldMk cId="0" sldId="256"/>
            <ac:spMk id="4" creationId="{00000000-0000-0000-0000-000000000000}"/>
          </ac:spMkLst>
        </pc:spChg>
        <pc:spChg chg="mod">
          <ac:chgData name="VIJITH  K - 243500201 - MIVMPL" userId="9fc83f9c-656d-4680-8057-e28388cea68d" providerId="ADAL" clId="{44362040-3117-47A3-A30E-585B5B6D9B5E}" dt="2026-03-13T03:51:23.985" v="171" actId="34135"/>
          <ac:spMkLst>
            <pc:docMk/>
            <pc:sldMk cId="0" sldId="256"/>
            <ac:spMk id="5" creationId="{00000000-0000-0000-0000-000000000000}"/>
          </ac:spMkLst>
        </pc:spChg>
        <pc:spChg chg="mod">
          <ac:chgData name="VIJITH  K - 243500201 - MIVMPL" userId="9fc83f9c-656d-4680-8057-e28388cea68d" providerId="ADAL" clId="{44362040-3117-47A3-A30E-585B5B6D9B5E}" dt="2026-03-13T03:51:23.985" v="171" actId="34135"/>
          <ac:spMkLst>
            <pc:docMk/>
            <pc:sldMk cId="0" sldId="256"/>
            <ac:spMk id="6" creationId="{00000000-0000-0000-0000-000000000000}"/>
          </ac:spMkLst>
        </pc:spChg>
        <pc:spChg chg="mod">
          <ac:chgData name="VIJITH  K - 243500201 - MIVMPL" userId="9fc83f9c-656d-4680-8057-e28388cea68d" providerId="ADAL" clId="{44362040-3117-47A3-A30E-585B5B6D9B5E}" dt="2026-03-13T03:51:23.985" v="171" actId="34135"/>
          <ac:spMkLst>
            <pc:docMk/>
            <pc:sldMk cId="0" sldId="256"/>
            <ac:spMk id="7" creationId="{00000000-0000-0000-0000-000000000000}"/>
          </ac:spMkLst>
        </pc:spChg>
        <pc:spChg chg="mod">
          <ac:chgData name="VIJITH  K - 243500201 - MIVMPL" userId="9fc83f9c-656d-4680-8057-e28388cea68d" providerId="ADAL" clId="{44362040-3117-47A3-A30E-585B5B6D9B5E}" dt="2026-03-13T03:51:23.985" v="171" actId="34135"/>
          <ac:spMkLst>
            <pc:docMk/>
            <pc:sldMk cId="0" sldId="256"/>
            <ac:spMk id="8" creationId="{00000000-0000-0000-0000-000000000000}"/>
          </ac:spMkLst>
        </pc:spChg>
        <pc:spChg chg="mod">
          <ac:chgData name="VIJITH  K - 243500201 - MIVMPL" userId="9fc83f9c-656d-4680-8057-e28388cea68d" providerId="ADAL" clId="{44362040-3117-47A3-A30E-585B5B6D9B5E}" dt="2026-03-13T03:51:23.985" v="171" actId="34135"/>
          <ac:spMkLst>
            <pc:docMk/>
            <pc:sldMk cId="0" sldId="256"/>
            <ac:spMk id="9" creationId="{00000000-0000-0000-0000-000000000000}"/>
          </ac:spMkLst>
        </pc:spChg>
        <pc:spChg chg="mod">
          <ac:chgData name="VIJITH  K - 243500201 - MIVMPL" userId="9fc83f9c-656d-4680-8057-e28388cea68d" providerId="ADAL" clId="{44362040-3117-47A3-A30E-585B5B6D9B5E}" dt="2026-03-13T03:51:52.408" v="173" actId="1035"/>
          <ac:spMkLst>
            <pc:docMk/>
            <pc:sldMk cId="0" sldId="256"/>
            <ac:spMk id="11" creationId="{00000000-0000-0000-0000-000000000000}"/>
          </ac:spMkLst>
        </pc:spChg>
        <pc:spChg chg="mod">
          <ac:chgData name="VIJITH  K - 243500201 - MIVMPL" userId="9fc83f9c-656d-4680-8057-e28388cea68d" providerId="ADAL" clId="{44362040-3117-47A3-A30E-585B5B6D9B5E}" dt="2026-03-12T13:53:56.281" v="104" actId="242"/>
          <ac:spMkLst>
            <pc:docMk/>
            <pc:sldMk cId="0" sldId="256"/>
            <ac:spMk id="14" creationId="{00000000-0000-0000-0000-000000000000}"/>
          </ac:spMkLst>
        </pc:spChg>
        <pc:spChg chg="mod">
          <ac:chgData name="VIJITH  K - 243500201 - MIVMPL" userId="9fc83f9c-656d-4680-8057-e28388cea68d" providerId="ADAL" clId="{44362040-3117-47A3-A30E-585B5B6D9B5E}" dt="2026-03-12T13:53:56.281" v="104" actId="242"/>
          <ac:spMkLst>
            <pc:docMk/>
            <pc:sldMk cId="0" sldId="256"/>
            <ac:spMk id="15" creationId="{00000000-0000-0000-0000-000000000000}"/>
          </ac:spMkLst>
        </pc:spChg>
        <pc:spChg chg="mod">
          <ac:chgData name="VIJITH  K - 243500201 - MIVMPL" userId="9fc83f9c-656d-4680-8057-e28388cea68d" providerId="ADAL" clId="{44362040-3117-47A3-A30E-585B5B6D9B5E}" dt="2026-03-13T03:44:19.190" v="119" actId="1076"/>
          <ac:spMkLst>
            <pc:docMk/>
            <pc:sldMk cId="0" sldId="256"/>
            <ac:spMk id="16" creationId="{00000000-0000-0000-0000-000000000000}"/>
          </ac:spMkLst>
        </pc:spChg>
        <pc:spChg chg="mod">
          <ac:chgData name="VIJITH  K - 243500201 - MIVMPL" userId="9fc83f9c-656d-4680-8057-e28388cea68d" providerId="ADAL" clId="{44362040-3117-47A3-A30E-585B5B6D9B5E}" dt="2026-03-13T03:52:19.687" v="176" actId="14100"/>
          <ac:spMkLst>
            <pc:docMk/>
            <pc:sldMk cId="0" sldId="256"/>
            <ac:spMk id="17" creationId="{00000000-0000-0000-0000-000000000000}"/>
          </ac:spMkLst>
        </pc:spChg>
        <pc:spChg chg="add del mod">
          <ac:chgData name="VIJITH  K - 243500201 - MIVMPL" userId="9fc83f9c-656d-4680-8057-e28388cea68d" providerId="ADAL" clId="{44362040-3117-47A3-A30E-585B5B6D9B5E}" dt="2026-03-12T13:49:10.229" v="6" actId="478"/>
          <ac:spMkLst>
            <pc:docMk/>
            <pc:sldMk cId="0" sldId="256"/>
            <ac:spMk id="18" creationId="{1C1BD239-BCDF-F250-40A6-8F9D32689842}"/>
          </ac:spMkLst>
        </pc:spChg>
        <pc:spChg chg="mod">
          <ac:chgData name="VIJITH  K - 243500201 - MIVMPL" userId="9fc83f9c-656d-4680-8057-e28388cea68d" providerId="ADAL" clId="{44362040-3117-47A3-A30E-585B5B6D9B5E}" dt="2026-03-13T03:49:46.269" v="161"/>
          <ac:spMkLst>
            <pc:docMk/>
            <pc:sldMk cId="0" sldId="256"/>
            <ac:spMk id="18" creationId="{BDDB0CED-5A2B-F089-46F2-1330191CD378}"/>
          </ac:spMkLst>
        </pc:spChg>
        <pc:spChg chg="mod">
          <ac:chgData name="VIJITH  K - 243500201 - MIVMPL" userId="9fc83f9c-656d-4680-8057-e28388cea68d" providerId="ADAL" clId="{44362040-3117-47A3-A30E-585B5B6D9B5E}" dt="2026-03-13T03:49:46.269" v="161"/>
          <ac:spMkLst>
            <pc:docMk/>
            <pc:sldMk cId="0" sldId="256"/>
            <ac:spMk id="19" creationId="{A25184AD-F434-D08F-85E1-C1793A8EE971}"/>
          </ac:spMkLst>
        </pc:spChg>
        <pc:grpChg chg="mod">
          <ac:chgData name="VIJITH  K - 243500201 - MIVMPL" userId="9fc83f9c-656d-4680-8057-e28388cea68d" providerId="ADAL" clId="{44362040-3117-47A3-A30E-585B5B6D9B5E}" dt="2026-03-13T03:51:23.985" v="171" actId="34135"/>
          <ac:grpSpMkLst>
            <pc:docMk/>
            <pc:sldMk cId="0" sldId="256"/>
            <ac:grpSpMk id="2" creationId="{00000000-0000-0000-0000-000000000000}"/>
          </ac:grpSpMkLst>
        </pc:grpChg>
        <pc:grpChg chg="add mod">
          <ac:chgData name="VIJITH  K - 243500201 - MIVMPL" userId="9fc83f9c-656d-4680-8057-e28388cea68d" providerId="ADAL" clId="{44362040-3117-47A3-A30E-585B5B6D9B5E}" dt="2026-03-13T03:50:22.859" v="164" actId="1035"/>
          <ac:grpSpMkLst>
            <pc:docMk/>
            <pc:sldMk cId="0" sldId="256"/>
            <ac:grpSpMk id="12" creationId="{1C6B8434-9306-98F7-3155-911C4154C958}"/>
          </ac:grpSpMkLst>
        </pc:grpChg>
        <pc:grpChg chg="mod">
          <ac:chgData name="VIJITH  K - 243500201 - MIVMPL" userId="9fc83f9c-656d-4680-8057-e28388cea68d" providerId="ADAL" clId="{44362040-3117-47A3-A30E-585B5B6D9B5E}" dt="2026-03-12T13:54:08.161" v="106" actId="14100"/>
          <ac:grpSpMkLst>
            <pc:docMk/>
            <pc:sldMk cId="0" sldId="256"/>
            <ac:grpSpMk id="13" creationId="{00000000-0000-0000-0000-000000000000}"/>
          </ac:grpSpMkLst>
        </pc:grpChg>
        <pc:grpChg chg="add mod">
          <ac:chgData name="VIJITH  K - 243500201 - MIVMPL" userId="9fc83f9c-656d-4680-8057-e28388cea68d" providerId="ADAL" clId="{44362040-3117-47A3-A30E-585B5B6D9B5E}" dt="2026-03-13T03:51:23.985" v="171" actId="34135"/>
          <ac:grpSpMkLst>
            <pc:docMk/>
            <pc:sldMk cId="0" sldId="256"/>
            <ac:grpSpMk id="20" creationId="{F2E18180-C59A-82F1-2816-0C6B0A53D6FF}"/>
          </ac:grpSpMkLst>
        </pc:grpChg>
        <pc:grpChg chg="add mod">
          <ac:chgData name="VIJITH  K - 243500201 - MIVMPL" userId="9fc83f9c-656d-4680-8057-e28388cea68d" providerId="ADAL" clId="{44362040-3117-47A3-A30E-585B5B6D9B5E}" dt="2026-03-13T03:51:23.985" v="171" actId="34135"/>
          <ac:grpSpMkLst>
            <pc:docMk/>
            <pc:sldMk cId="0" sldId="256"/>
            <ac:grpSpMk id="21" creationId="{EF92CD8B-F30D-5A73-A59B-1A070FE34681}"/>
          </ac:grpSpMkLst>
        </pc:grpChg>
        <pc:picChg chg="add del mod">
          <ac:chgData name="VIJITH  K - 243500201 - MIVMPL" userId="9fc83f9c-656d-4680-8057-e28388cea68d" providerId="ADAL" clId="{44362040-3117-47A3-A30E-585B5B6D9B5E}" dt="2026-03-13T03:48:58.211" v="156" actId="478"/>
          <ac:picMkLst>
            <pc:docMk/>
            <pc:sldMk cId="0" sldId="256"/>
            <ac:picMk id="10" creationId="{D9874BF3-5E41-2B6B-2E66-2692E90A8C2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0701A-9D8B-463D-85EC-4B4966B36CF9}" type="datetimeFigureOut">
              <a:rPr lang="en-IN" smtClean="0"/>
              <a:t>14-03-2026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65288" y="1143000"/>
            <a:ext cx="3527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65A74-951C-4AE0-9464-18E994B30B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4102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65A74-951C-4AE0-9464-18E994B30BC3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4305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F92CD8B-F30D-5A73-A59B-1A070FE3468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3657600" y="34746972"/>
            <a:ext cx="47449132" cy="4021094"/>
            <a:chOff x="-3657600" y="34746972"/>
            <a:chExt cx="47449132" cy="4021094"/>
          </a:xfrm>
        </p:grpSpPr>
        <p:grpSp>
          <p:nvGrpSpPr>
            <p:cNvPr id="2" name="Group 2"/>
            <p:cNvGrpSpPr>
              <a:grpSpLocks noGrp="1" noUngrp="1" noRot="1" noMove="1" noResize="1"/>
            </p:cNvGrpSpPr>
            <p:nvPr/>
          </p:nvGrpSpPr>
          <p:grpSpPr>
            <a:xfrm>
              <a:off x="-3657600" y="35183006"/>
              <a:ext cx="42671993" cy="1164393"/>
              <a:chOff x="-243681" y="-16733"/>
              <a:chExt cx="2842949" cy="99123"/>
            </a:xfrm>
          </p:grpSpPr>
          <p:sp>
            <p:nvSpPr>
              <p:cNvPr id="3" name="Freeform 3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2417523" cy="82390"/>
              </a:xfrm>
              <a:custGeom>
                <a:avLst/>
                <a:gdLst/>
                <a:ahLst/>
                <a:cxnLst/>
                <a:rect l="l" t="t" r="r" b="b"/>
                <a:pathLst>
                  <a:path w="2417523" h="82390">
                    <a:moveTo>
                      <a:pt x="0" y="0"/>
                    </a:moveTo>
                    <a:lnTo>
                      <a:pt x="2417523" y="0"/>
                    </a:lnTo>
                    <a:lnTo>
                      <a:pt x="2417523" y="82390"/>
                    </a:lnTo>
                    <a:lnTo>
                      <a:pt x="0" y="82390"/>
                    </a:lnTo>
                    <a:close/>
                  </a:path>
                </a:pathLst>
              </a:custGeom>
              <a:solidFill>
                <a:srgbClr val="5B3D9D"/>
              </a:solidFill>
            </p:spPr>
            <p:txBody>
              <a:bodyPr anchor="ctr"/>
              <a:lstStyle/>
              <a:p>
                <a:endParaRPr lang="en-IN" sz="3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" name="TextBox 4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-243681" y="-16733"/>
                <a:ext cx="2842949" cy="9912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7700"/>
                  </a:lnSpc>
                </a:pPr>
                <a:r>
                  <a:rPr lang="en-US" sz="3400" b="1" dirty="0">
                    <a:solidFill>
                      <a:schemeClr val="bg1"/>
                    </a:solidFill>
                    <a:latin typeface="Calibri (MS) Bold"/>
                    <a:ea typeface="Calibri (MS) Bold"/>
                    <a:cs typeface="Calibri (MS) Bold"/>
                    <a:sym typeface="Calibri (MS) Bold"/>
                  </a:rPr>
                  <a:t>    VIROGLOBAL 2026, MIV-NIV Joint International Conference on Virology, Manipal, Karnataka, 16-17 April 2026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2E18180-C59A-82F1-2816-0C6B0A53D6FF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-468000" y="34746972"/>
              <a:ext cx="44259532" cy="4021094"/>
              <a:chOff x="-468000" y="34746972"/>
              <a:chExt cx="44259532" cy="4021094"/>
            </a:xfrm>
          </p:grpSpPr>
          <p:sp>
            <p:nvSpPr>
              <p:cNvPr id="5" name="Freeform 5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5235849" y="34746972"/>
                <a:ext cx="8555683" cy="3657828"/>
              </a:xfrm>
              <a:custGeom>
                <a:avLst/>
                <a:gdLst/>
                <a:ahLst/>
                <a:cxnLst/>
                <a:rect l="l" t="t" r="r" b="b"/>
                <a:pathLst>
                  <a:path w="8555683" h="3657828">
                    <a:moveTo>
                      <a:pt x="0" y="0"/>
                    </a:moveTo>
                    <a:lnTo>
                      <a:pt x="8555683" y="0"/>
                    </a:lnTo>
                    <a:lnTo>
                      <a:pt x="8555683" y="3657828"/>
                    </a:lnTo>
                    <a:lnTo>
                      <a:pt x="0" y="365782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l="-18873" t="-36576" r="-10245" b="-35945"/>
                </a:stretch>
              </a:blip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" name="Freeform 6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-468000" y="35861607"/>
                <a:ext cx="13668214" cy="2906459"/>
              </a:xfrm>
              <a:custGeom>
                <a:avLst/>
                <a:gdLst/>
                <a:ahLst/>
                <a:cxnLst/>
                <a:rect l="l" t="t" r="r" b="b"/>
                <a:pathLst>
                  <a:path w="13668214" h="2906459">
                    <a:moveTo>
                      <a:pt x="0" y="0"/>
                    </a:moveTo>
                    <a:lnTo>
                      <a:pt x="13668214" y="0"/>
                    </a:lnTo>
                    <a:lnTo>
                      <a:pt x="13668214" y="2906459"/>
                    </a:lnTo>
                    <a:lnTo>
                      <a:pt x="0" y="290645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33053" t="-301051" r="-41558" b="-420096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" name="Freeform 7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4935200" y="36407525"/>
                <a:ext cx="5972706" cy="1814624"/>
              </a:xfrm>
              <a:custGeom>
                <a:avLst/>
                <a:gdLst/>
                <a:ahLst/>
                <a:cxnLst/>
                <a:rect l="l" t="t" r="r" b="b"/>
                <a:pathLst>
                  <a:path w="5972706" h="1814624">
                    <a:moveTo>
                      <a:pt x="0" y="0"/>
                    </a:moveTo>
                    <a:lnTo>
                      <a:pt x="5972707" y="0"/>
                    </a:lnTo>
                    <a:lnTo>
                      <a:pt x="5972707" y="1814623"/>
                    </a:lnTo>
                    <a:lnTo>
                      <a:pt x="0" y="18146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8870"/>
                </a:stretch>
              </a:blip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" name="Freeform 8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2563397" y="36563909"/>
                <a:ext cx="5325803" cy="1577769"/>
              </a:xfrm>
              <a:custGeom>
                <a:avLst/>
                <a:gdLst/>
                <a:ahLst/>
                <a:cxnLst/>
                <a:rect l="l" t="t" r="r" b="b"/>
                <a:pathLst>
                  <a:path w="5325803" h="1577769">
                    <a:moveTo>
                      <a:pt x="0" y="0"/>
                    </a:moveTo>
                    <a:lnTo>
                      <a:pt x="5325803" y="0"/>
                    </a:lnTo>
                    <a:lnTo>
                      <a:pt x="5325803" y="1577769"/>
                    </a:lnTo>
                    <a:lnTo>
                      <a:pt x="0" y="157776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9" name="Freeform 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0282349" y="36486624"/>
                <a:ext cx="2110953" cy="1588338"/>
              </a:xfrm>
              <a:custGeom>
                <a:avLst/>
                <a:gdLst/>
                <a:ahLst/>
                <a:cxnLst/>
                <a:rect l="l" t="t" r="r" b="b"/>
                <a:pathLst>
                  <a:path w="2110953" h="1588338">
                    <a:moveTo>
                      <a:pt x="0" y="0"/>
                    </a:moveTo>
                    <a:lnTo>
                      <a:pt x="2110953" y="0"/>
                    </a:lnTo>
                    <a:lnTo>
                      <a:pt x="2110953" y="1588338"/>
                    </a:lnTo>
                    <a:lnTo>
                      <a:pt x="0" y="158833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endParaRPr lang="en-IN"/>
              </a:p>
            </p:txBody>
          </p:sp>
        </p:grpSp>
      </p:grpSp>
      <p:sp>
        <p:nvSpPr>
          <p:cNvPr id="11" name="Freeform 11"/>
          <p:cNvSpPr/>
          <p:nvPr/>
        </p:nvSpPr>
        <p:spPr>
          <a:xfrm>
            <a:off x="32369760" y="0"/>
            <a:ext cx="11521440" cy="2879590"/>
          </a:xfrm>
          <a:custGeom>
            <a:avLst/>
            <a:gdLst/>
            <a:ahLst/>
            <a:cxnLst/>
            <a:rect l="l" t="t" r="r" b="b"/>
            <a:pathLst>
              <a:path w="635000" h="151007">
                <a:moveTo>
                  <a:pt x="0" y="0"/>
                </a:moveTo>
                <a:lnTo>
                  <a:pt x="635000" y="0"/>
                </a:lnTo>
                <a:lnTo>
                  <a:pt x="635000" y="151007"/>
                </a:lnTo>
                <a:lnTo>
                  <a:pt x="0" y="151007"/>
                </a:lnTo>
                <a:close/>
              </a:path>
            </a:pathLst>
          </a:custGeom>
          <a:solidFill>
            <a:srgbClr val="5B3D9D"/>
          </a:solidFill>
        </p:spPr>
        <p:txBody>
          <a:bodyPr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Presenter Name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</a:rPr>
              <a:t>Presenter ID</a:t>
            </a:r>
            <a:endParaRPr lang="en-IN" sz="6600" b="1" dirty="0">
              <a:solidFill>
                <a:schemeClr val="bg1"/>
              </a:solidFill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1678774" y="788765"/>
            <a:ext cx="7233224" cy="1742064"/>
            <a:chOff x="0" y="0"/>
            <a:chExt cx="635000" cy="20955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" cy="209550"/>
            </a:xfrm>
            <a:custGeom>
              <a:avLst/>
              <a:gdLst/>
              <a:ahLst/>
              <a:cxnLst/>
              <a:rect l="l" t="t" r="r" b="b"/>
              <a:pathLst>
                <a:path w="635000" h="209550">
                  <a:moveTo>
                    <a:pt x="0" y="0"/>
                  </a:moveTo>
                  <a:lnTo>
                    <a:pt x="635000" y="0"/>
                  </a:lnTo>
                  <a:lnTo>
                    <a:pt x="635000" y="209550"/>
                  </a:lnTo>
                  <a:lnTo>
                    <a:pt x="0" y="209550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 anchor="ctr"/>
            <a:lstStyle/>
            <a:p>
              <a:endParaRPr lang="en-IN" sz="600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133350"/>
              <a:ext cx="635000" cy="342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219"/>
                </a:lnSpc>
                <a:spcBef>
                  <a:spcPct val="0"/>
                </a:spcBef>
              </a:pPr>
              <a:r>
                <a:rPr lang="en-US" sz="6000" b="1" dirty="0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Logos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7531650" y="-107745"/>
            <a:ext cx="6204604" cy="2426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92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Title</a:t>
            </a:r>
          </a:p>
        </p:txBody>
      </p:sp>
      <p:sp>
        <p:nvSpPr>
          <p:cNvPr id="17" name="AutoShape 17"/>
          <p:cNvSpPr/>
          <p:nvPr/>
        </p:nvSpPr>
        <p:spPr>
          <a:xfrm>
            <a:off x="-6" y="2966862"/>
            <a:ext cx="44032717" cy="106177"/>
          </a:xfrm>
          <a:prstGeom prst="line">
            <a:avLst/>
          </a:prstGeom>
          <a:ln w="857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3EB8611-BFDA-27D5-0C6A-AAE71BC8C468}"/>
              </a:ext>
            </a:extLst>
          </p:cNvPr>
          <p:cNvCxnSpPr>
            <a:cxnSpLocks/>
          </p:cNvCxnSpPr>
          <p:nvPr/>
        </p:nvCxnSpPr>
        <p:spPr>
          <a:xfrm>
            <a:off x="2971800" y="0"/>
            <a:ext cx="0" cy="3840480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3A57B86-DFAE-F74B-83E2-D5870DB2E48D}"/>
              </a:ext>
            </a:extLst>
          </p:cNvPr>
          <p:cNvCxnSpPr/>
          <p:nvPr/>
        </p:nvCxnSpPr>
        <p:spPr>
          <a:xfrm>
            <a:off x="0" y="5562600"/>
            <a:ext cx="43791532" cy="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8" name="Group 13">
            <a:extLst>
              <a:ext uri="{FF2B5EF4-FFF2-40B4-BE49-F238E27FC236}">
                <a16:creationId xmlns:a16="http://schemas.microsoft.com/office/drawing/2014/main" id="{777F8B43-FECB-23C6-BA96-EC950BD21996}"/>
              </a:ext>
            </a:extLst>
          </p:cNvPr>
          <p:cNvGrpSpPr/>
          <p:nvPr/>
        </p:nvGrpSpPr>
        <p:grpSpPr>
          <a:xfrm>
            <a:off x="19074683" y="5192759"/>
            <a:ext cx="3666445" cy="739682"/>
            <a:chOff x="0" y="0"/>
            <a:chExt cx="635000" cy="209550"/>
          </a:xfrm>
          <a:solidFill>
            <a:schemeClr val="bg1">
              <a:alpha val="87000"/>
            </a:schemeClr>
          </a:solidFill>
        </p:grpSpPr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7237F647-115D-C01F-FC1F-30F5CFAD07A5}"/>
                </a:ext>
              </a:extLst>
            </p:cNvPr>
            <p:cNvSpPr/>
            <p:nvPr/>
          </p:nvSpPr>
          <p:spPr>
            <a:xfrm>
              <a:off x="0" y="0"/>
              <a:ext cx="635000" cy="209550"/>
            </a:xfrm>
            <a:custGeom>
              <a:avLst/>
              <a:gdLst/>
              <a:ahLst/>
              <a:cxnLst/>
              <a:rect l="l" t="t" r="r" b="b"/>
              <a:pathLst>
                <a:path w="635000" h="209550">
                  <a:moveTo>
                    <a:pt x="0" y="0"/>
                  </a:moveTo>
                  <a:lnTo>
                    <a:pt x="635000" y="0"/>
                  </a:lnTo>
                  <a:lnTo>
                    <a:pt x="635000" y="209550"/>
                  </a:lnTo>
                  <a:lnTo>
                    <a:pt x="0" y="209550"/>
                  </a:lnTo>
                  <a:close/>
                </a:path>
              </a:pathLst>
            </a:custGeom>
            <a:grpFill/>
            <a:ln w="19050" cap="sq">
              <a:noFill/>
              <a:prstDash val="solid"/>
              <a:miter/>
            </a:ln>
          </p:spPr>
          <p:txBody>
            <a:bodyPr anchor="ctr"/>
            <a:lstStyle/>
            <a:p>
              <a:endParaRPr lang="en-IN" sz="6000" dirty="0"/>
            </a:p>
          </p:txBody>
        </p:sp>
        <p:sp>
          <p:nvSpPr>
            <p:cNvPr id="30" name="TextBox 15">
              <a:extLst>
                <a:ext uri="{FF2B5EF4-FFF2-40B4-BE49-F238E27FC236}">
                  <a16:creationId xmlns:a16="http://schemas.microsoft.com/office/drawing/2014/main" id="{6F2BD249-750D-EF2F-76E2-6EFF770635ED}"/>
                </a:ext>
              </a:extLst>
            </p:cNvPr>
            <p:cNvSpPr txBox="1"/>
            <p:nvPr/>
          </p:nvSpPr>
          <p:spPr>
            <a:xfrm>
              <a:off x="0" y="-133350"/>
              <a:ext cx="635000" cy="342900"/>
            </a:xfrm>
            <a:prstGeom prst="rect">
              <a:avLst/>
            </a:prstGeom>
            <a:grpFill/>
            <a:ln>
              <a:noFill/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219"/>
                </a:lnSpc>
                <a:spcBef>
                  <a:spcPct val="0"/>
                </a:spcBef>
              </a:pPr>
              <a:r>
                <a:rPr lang="en-US" sz="4400" b="1" dirty="0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4 ft (width)</a:t>
              </a:r>
            </a:p>
          </p:txBody>
        </p:sp>
      </p:grpSp>
      <p:grpSp>
        <p:nvGrpSpPr>
          <p:cNvPr id="31" name="Group 13">
            <a:extLst>
              <a:ext uri="{FF2B5EF4-FFF2-40B4-BE49-F238E27FC236}">
                <a16:creationId xmlns:a16="http://schemas.microsoft.com/office/drawing/2014/main" id="{97C5224A-4AE9-34DB-3FE4-793EE0F1E700}"/>
              </a:ext>
            </a:extLst>
          </p:cNvPr>
          <p:cNvGrpSpPr/>
          <p:nvPr/>
        </p:nvGrpSpPr>
        <p:grpSpPr>
          <a:xfrm rot="16200000">
            <a:off x="783190" y="18929944"/>
            <a:ext cx="3906513" cy="1210389"/>
            <a:chOff x="-41578" y="-133350"/>
            <a:chExt cx="676578" cy="342900"/>
          </a:xfrm>
          <a:solidFill>
            <a:schemeClr val="bg1">
              <a:alpha val="87000"/>
            </a:schemeClr>
          </a:solidFill>
        </p:grpSpPr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id="{D2F84C01-8235-B996-1542-680DC8EC6BDF}"/>
                </a:ext>
              </a:extLst>
            </p:cNvPr>
            <p:cNvSpPr/>
            <p:nvPr/>
          </p:nvSpPr>
          <p:spPr>
            <a:xfrm>
              <a:off x="0" y="0"/>
              <a:ext cx="635000" cy="209550"/>
            </a:xfrm>
            <a:custGeom>
              <a:avLst/>
              <a:gdLst/>
              <a:ahLst/>
              <a:cxnLst/>
              <a:rect l="l" t="t" r="r" b="b"/>
              <a:pathLst>
                <a:path w="635000" h="209550">
                  <a:moveTo>
                    <a:pt x="0" y="0"/>
                  </a:moveTo>
                  <a:lnTo>
                    <a:pt x="635000" y="0"/>
                  </a:lnTo>
                  <a:lnTo>
                    <a:pt x="635000" y="209550"/>
                  </a:lnTo>
                  <a:lnTo>
                    <a:pt x="0" y="209550"/>
                  </a:lnTo>
                  <a:close/>
                </a:path>
              </a:pathLst>
            </a:custGeom>
            <a:grpFill/>
            <a:ln w="19050" cap="sq">
              <a:noFill/>
              <a:prstDash val="solid"/>
              <a:miter/>
            </a:ln>
          </p:spPr>
          <p:txBody>
            <a:bodyPr anchor="ctr"/>
            <a:lstStyle/>
            <a:p>
              <a:endParaRPr lang="en-IN" sz="6000" dirty="0"/>
            </a:p>
          </p:txBody>
        </p:sp>
        <p:sp>
          <p:nvSpPr>
            <p:cNvPr id="33" name="TextBox 15">
              <a:extLst>
                <a:ext uri="{FF2B5EF4-FFF2-40B4-BE49-F238E27FC236}">
                  <a16:creationId xmlns:a16="http://schemas.microsoft.com/office/drawing/2014/main" id="{A0F25194-DB41-5990-4BF2-D35106C9F2CF}"/>
                </a:ext>
              </a:extLst>
            </p:cNvPr>
            <p:cNvSpPr txBox="1"/>
            <p:nvPr/>
          </p:nvSpPr>
          <p:spPr>
            <a:xfrm>
              <a:off x="-41578" y="-133350"/>
              <a:ext cx="676578" cy="342900"/>
            </a:xfrm>
            <a:prstGeom prst="rect">
              <a:avLst/>
            </a:prstGeom>
            <a:grpFill/>
            <a:ln>
              <a:noFill/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219"/>
                </a:lnSpc>
                <a:spcBef>
                  <a:spcPct val="0"/>
                </a:spcBef>
              </a:pPr>
              <a:r>
                <a:rPr lang="en-US" sz="4400" b="1" dirty="0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3.5 ft (Height)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29bebd42-f1ff-4c3d-9688-067e3460dc1f}" enabled="0" method="" siteId="{29bebd42-f1ff-4c3d-9688-067e3460dc1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35</Words>
  <Application>Microsoft Office PowerPoint</Application>
  <PresentationFormat>Custom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Canva Sans Bold</vt:lpstr>
      <vt:lpstr>Calibri (MS) Bold</vt:lpstr>
      <vt:lpstr>Aptos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VG26_Poster_Template</dc:title>
  <cp:lastModifiedBy>Prasad Varamballi [MAHE-MIV]</cp:lastModifiedBy>
  <cp:revision>3</cp:revision>
  <dcterms:created xsi:type="dcterms:W3CDTF">2006-08-16T00:00:00Z</dcterms:created>
  <dcterms:modified xsi:type="dcterms:W3CDTF">2026-03-14T10:07:59Z</dcterms:modified>
  <dc:identifier>DAHDpd2p0KE</dc:identifier>
</cp:coreProperties>
</file>